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F43C-9DB0-4377-8B32-6AB1A8FD1B0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2B775-BCAE-4238-BA57-2EFA0F19D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173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F43C-9DB0-4377-8B32-6AB1A8FD1B0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2B775-BCAE-4238-BA57-2EFA0F19D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564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F43C-9DB0-4377-8B32-6AB1A8FD1B0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2B775-BCAE-4238-BA57-2EFA0F19D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84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F43C-9DB0-4377-8B32-6AB1A8FD1B0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2B775-BCAE-4238-BA57-2EFA0F19D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39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F43C-9DB0-4377-8B32-6AB1A8FD1B0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2B775-BCAE-4238-BA57-2EFA0F19D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41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F43C-9DB0-4377-8B32-6AB1A8FD1B0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2B775-BCAE-4238-BA57-2EFA0F19D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1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F43C-9DB0-4377-8B32-6AB1A8FD1B0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2B775-BCAE-4238-BA57-2EFA0F19D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552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F43C-9DB0-4377-8B32-6AB1A8FD1B0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2B775-BCAE-4238-BA57-2EFA0F19D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79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F43C-9DB0-4377-8B32-6AB1A8FD1B0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2B775-BCAE-4238-BA57-2EFA0F19D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99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F43C-9DB0-4377-8B32-6AB1A8FD1B0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2B775-BCAE-4238-BA57-2EFA0F19D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06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F43C-9DB0-4377-8B32-6AB1A8FD1B0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2B775-BCAE-4238-BA57-2EFA0F19D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028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5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2F43C-9DB0-4377-8B32-6AB1A8FD1B0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2B775-BCAE-4238-BA57-2EFA0F19D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662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4.wdp"/><Relationship Id="rId7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5.wdp"/><Relationship Id="rId4" Type="http://schemas.openxmlformats.org/officeDocument/2006/relationships/image" Target="../media/image6.png"/><Relationship Id="rId9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762000"/>
            <a:ext cx="8305800" cy="3429000"/>
          </a:xfrm>
        </p:spPr>
        <p:txBody>
          <a:bodyPr>
            <a:normAutofit lnSpcReduction="10000"/>
          </a:bodyPr>
          <a:lstStyle/>
          <a:p>
            <a:r>
              <a:rPr lang="en-US" sz="8000" dirty="0" smtClean="0">
                <a:solidFill>
                  <a:schemeClr val="tx1"/>
                </a:solidFill>
                <a:latin typeface="Harlow Solid Italic" pitchFamily="82" charset="0"/>
              </a:rPr>
              <a:t>Unit 3. My friends</a:t>
            </a:r>
          </a:p>
          <a:p>
            <a:r>
              <a:rPr lang="en-US" sz="7200" dirty="0" smtClean="0">
                <a:solidFill>
                  <a:schemeClr val="tx1"/>
                </a:solidFill>
                <a:latin typeface="Harlow Solid Italic" pitchFamily="82" charset="0"/>
              </a:rPr>
              <a:t>Period 20. Lesson 2. Skills 2</a:t>
            </a:r>
            <a:endParaRPr lang="en-US" sz="7200" dirty="0">
              <a:solidFill>
                <a:schemeClr val="tx1"/>
              </a:solidFill>
              <a:latin typeface="Harlow Solid Itali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32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4267200" cy="65227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52400"/>
            <a:ext cx="4624618" cy="64008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666509" y="4978152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erlin Sans FB" pitchFamily="34" charset="0"/>
              </a:rPr>
              <a:t>r</a:t>
            </a:r>
            <a:r>
              <a:rPr lang="en-US" dirty="0" smtClean="0">
                <a:latin typeface="Berlin Sans FB" pitchFamily="34" charset="0"/>
              </a:rPr>
              <a:t>iding a bike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52654" y="57150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erlin Sans FB" pitchFamily="34" charset="0"/>
              </a:rPr>
              <a:t>p</a:t>
            </a:r>
            <a:r>
              <a:rPr lang="en-US" dirty="0" smtClean="0">
                <a:latin typeface="Berlin Sans FB" pitchFamily="34" charset="0"/>
              </a:rPr>
              <a:t>laying beach volleyball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05782" y="342854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erlin Sans FB" pitchFamily="34" charset="0"/>
              </a:rPr>
              <a:t>t</a:t>
            </a:r>
            <a:r>
              <a:rPr lang="en-US" dirty="0" smtClean="0">
                <a:latin typeface="Berlin Sans FB" pitchFamily="34" charset="0"/>
              </a:rPr>
              <a:t>aking part in a cooking competition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45727" y="2983468"/>
            <a:ext cx="3214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erlin Sans FB" pitchFamily="34" charset="0"/>
              </a:rPr>
              <a:t>hiking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66509" y="4594965"/>
            <a:ext cx="3525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erlin Sans FB" pitchFamily="34" charset="0"/>
              </a:rPr>
              <a:t>t</a:t>
            </a:r>
            <a:r>
              <a:rPr lang="en-US" dirty="0" smtClean="0">
                <a:latin typeface="Berlin Sans FB" pitchFamily="34" charset="0"/>
              </a:rPr>
              <a:t>aking part in an art workshop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85891" y="5324328"/>
            <a:ext cx="3525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erlin Sans FB" pitchFamily="34" charset="0"/>
              </a:rPr>
              <a:t>t</a:t>
            </a:r>
            <a:r>
              <a:rPr lang="en-US" dirty="0" smtClean="0">
                <a:latin typeface="Berlin Sans FB" pitchFamily="34" charset="0"/>
              </a:rPr>
              <a:t>aking a public speaking class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80364" y="6058809"/>
            <a:ext cx="3525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erlin Sans FB" pitchFamily="34" charset="0"/>
              </a:rPr>
              <a:t>p</a:t>
            </a:r>
            <a:r>
              <a:rPr lang="en-US" dirty="0" smtClean="0">
                <a:latin typeface="Berlin Sans FB" pitchFamily="34" charset="0"/>
              </a:rPr>
              <a:t>laying traditional game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85891" y="3797872"/>
            <a:ext cx="3214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erlin Sans FB" pitchFamily="34" charset="0"/>
              </a:rPr>
              <a:t>skiing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85891" y="4225633"/>
            <a:ext cx="3214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erlin Sans FB" pitchFamily="34" charset="0"/>
              </a:rPr>
              <a:t>v</a:t>
            </a:r>
            <a:r>
              <a:rPr lang="en-US" dirty="0" smtClean="0">
                <a:latin typeface="Berlin Sans FB" pitchFamily="34" charset="0"/>
              </a:rPr>
              <a:t>isiting a milk farm</a:t>
            </a:r>
            <a:endParaRPr lang="en-US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301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7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" y="0"/>
            <a:ext cx="9121719" cy="6781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34000" y="4495800"/>
            <a:ext cx="373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erlin Sans FB" pitchFamily="34" charset="0"/>
              </a:rPr>
              <a:t>taking part in a public speaking class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30582" y="5624945"/>
            <a:ext cx="31103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erlin Sans FB" pitchFamily="34" charset="0"/>
              </a:rPr>
              <a:t>taking part in the “Kids cook” contest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61709" y="5624945"/>
            <a:ext cx="3110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erlin Sans FB" pitchFamily="34" charset="0"/>
              </a:rPr>
              <a:t>having a pool party</a:t>
            </a:r>
          </a:p>
        </p:txBody>
      </p:sp>
    </p:spTree>
    <p:extLst>
      <p:ext uri="{BB962C8B-B14F-4D97-AF65-F5344CB8AC3E}">
        <p14:creationId xmlns:p14="http://schemas.microsoft.com/office/powerpoint/2010/main" val="2570616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52400"/>
            <a:ext cx="85344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3200" dirty="0" smtClean="0">
                <a:latin typeface="Berlin Sans FB" pitchFamily="34" charset="0"/>
              </a:rPr>
              <a:t>My name is Susan. I have a long black (1)_________            , big (2)________              and I am very friendly. My best friend is Linda. She has a short (3)___________            hair. She is kind. This weekend, we are visiting (4)_______          farm and having a (5)__________                 at night.</a:t>
            </a:r>
            <a:endParaRPr lang="en-US" sz="3200" dirty="0">
              <a:latin typeface="Berlin Sans FB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9783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943762"/>
            <a:ext cx="1423114" cy="1343025"/>
          </a:xfrm>
          <a:prstGeom prst="rect">
            <a:avLst/>
          </a:prstGeom>
        </p:spPr>
      </p:pic>
      <p:pic>
        <p:nvPicPr>
          <p:cNvPr id="17" name="Picture 16" descr="Kết quả hình ảnh cho hair cartoon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1066800"/>
            <a:ext cx="1257300" cy="133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 descr="Kết quả hình ảnh cho eyes cartoon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382222"/>
            <a:ext cx="1524000" cy="6051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 descr="Kết quả hình ảnh cho milk cartoon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145" y="3999332"/>
            <a:ext cx="775855" cy="141086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 descr="Kết quả hình ảnh cho campfire cartoon"/>
          <p:cNvPicPr/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517" y="5101098"/>
            <a:ext cx="1528763" cy="144018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990600" y="1392411"/>
            <a:ext cx="1333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Berlin Sans FB" pitchFamily="34" charset="0"/>
              </a:rPr>
              <a:t>hair</a:t>
            </a:r>
            <a:endParaRPr lang="en-US" sz="3200" i="1" dirty="0">
              <a:latin typeface="Berlin Sans FB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95003" y="1368657"/>
            <a:ext cx="10871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Berlin Sans FB" pitchFamily="34" charset="0"/>
              </a:rPr>
              <a:t>eyes</a:t>
            </a:r>
            <a:endParaRPr lang="en-US" sz="3200" i="1" dirty="0">
              <a:latin typeface="Berlin Sans FB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09800" y="333811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Berlin Sans FB" pitchFamily="34" charset="0"/>
              </a:rPr>
              <a:t>brown</a:t>
            </a:r>
            <a:endParaRPr lang="en-US" sz="3200" i="1" dirty="0">
              <a:latin typeface="Berlin Sans FB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43945" y="4286787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Berlin Sans FB" pitchFamily="34" charset="0"/>
              </a:rPr>
              <a:t>milk</a:t>
            </a:r>
            <a:endParaRPr lang="en-US" sz="3200" i="1" dirty="0">
              <a:latin typeface="Berlin Sans FB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18603" y="5322647"/>
            <a:ext cx="1925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Berlin Sans FB" pitchFamily="34" charset="0"/>
              </a:rPr>
              <a:t>campfire</a:t>
            </a:r>
            <a:endParaRPr lang="en-US" sz="3200" i="1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44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2" grpId="0"/>
      <p:bldP spid="23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132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HuongTV</cp:lastModifiedBy>
  <cp:revision>17</cp:revision>
  <dcterms:created xsi:type="dcterms:W3CDTF">2017-09-18T13:45:07Z</dcterms:created>
  <dcterms:modified xsi:type="dcterms:W3CDTF">2017-10-19T07:47:00Z</dcterms:modified>
</cp:coreProperties>
</file>